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3ACC-3D45-C443-85E5-F74B959B2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C1B1E-D487-A54F-8DAE-B72D18DB2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D2DBD-61D7-1B40-8600-9EFA28EF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953A4-B3C6-444F-9AE2-AA89A901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134B7-58FD-9F49-8025-DAF945CB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9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3FEA-EF75-0548-903C-8915231D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7492C-5F7B-3F4C-810D-2C4216566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EB49-50CB-D94B-B217-3EDFA0A8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70D26-F816-C04A-B386-8F96BD8A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E1DC-028C-794C-BE6B-AC5EF022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5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58720A-EA56-0043-A9DE-841955C7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5BE2B-D63A-034C-88EE-1750F36F8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4039-8C9E-914E-AF07-82F8F6DA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50D53-7ECF-E844-81AF-ED81B49C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AD0A-7BDE-A64D-BB5C-959A3422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8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E7FD-6E5F-BF4E-842B-BAB12067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F46EE-26D5-5C4C-8214-DE9D1D357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FEB-4551-F843-A62E-4DCA04FD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DB299-402E-0A4F-AAFB-416ED73B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B99A7-B35F-584F-AE5B-536CD7DF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3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CE8B-C342-2E45-BF1B-AA4E3588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E5D54-DC3E-814C-B12B-BAC2B737F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9DEDC-9B5F-294C-8E7C-42244911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926A-2FA0-614F-B92E-2CBD9FEA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FA57F-2AC3-614B-950C-570DF81D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7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5ADF-E45D-9149-AABF-1C38A2BC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FE5C-811E-1C46-8958-1D2DCED6A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C1551-B05B-7A4B-B210-5E79FB241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8496E-8E7A-AC43-A989-C52AF61A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0AE74-91F4-7B4D-A801-48F7EB90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CC7E3-3812-D942-A99E-67E3FEBC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5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CCC0-3F53-344B-820F-31AFDAF9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F0B2-D723-C947-8DE7-E99CFB800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C0CC6-B6B9-864D-946F-E0BF2720D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45D3F-90E3-3F48-8C13-D337A706B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053DE-7E23-2545-A116-14AD767B8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B1B09-5BCA-3545-9167-2460CB95B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B6EC3-217F-1841-BE14-07527D13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6239D0-4A9A-0542-B69D-55B93FE8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AB29-412D-A644-B509-D136823E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EDEEB-05E9-804B-AAF1-34B4C161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7349B-85F2-9744-8F01-3BAC37D68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B432C-3501-D149-A7CF-3E6BE032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D16EF-88A4-9A40-A0BE-51393FEB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ACACA-5B5C-3947-8554-529846D8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B0550-0027-1848-B72C-CC11C43B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C696-C158-A042-89F3-1CA3899F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1000-4B5F-6F4C-91FA-C4D877DF2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3D328-5CCE-764D-834E-B437BB90E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2A09-F0AB-EB4C-A555-B6739BAC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9C12C-F7A8-C749-A18D-0408B6C0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D47E-E323-2140-AB49-DE467203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92F0-C508-4D46-9533-5EDAF2A4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DDFB8-E83F-6141-A3F8-579024EB7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A82F0-03D9-9848-8884-ED6076F8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3FD4D-B960-2741-8284-B7FD9705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04DAE-4057-4049-9E63-C28CB9DB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BD170-5384-2B48-91CB-9EC05027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6F8616-F210-D84B-BE4C-C477D223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99FF4-315D-0846-8539-56510AE70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C34B-A137-D74B-91D1-EC4E5BF5E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7EDD2-D592-864D-9176-C13A103E7674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2D91-1A55-D64A-9C8D-CACD1FC12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849E0-935B-1D46-B70C-FA9CF0FE8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A657A-FAB9-F34B-9DFA-E97231936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bcnews.go.com/US/story?id=95993&amp;page=1" TargetMode="External"/><Relationship Id="rId2" Type="http://schemas.openxmlformats.org/officeDocument/2006/relationships/hyperlink" Target="https://github.com/rm-hull/pif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fcafe.com/references/electrical/rf-freq-allo-us.ht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51BA-E191-9B42-935E-D8A7543E9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Pi-Rate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2BBD8-9AD8-C046-A577-B0D6A006A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Claymore &amp; </a:t>
            </a:r>
            <a:r>
              <a:rPr lang="en-US" dirty="0" err="1"/>
              <a:t>WillNett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1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562B-C65F-0B4C-94C7-87F49D2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B97A-5935-0649-83D7-A6D32066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versions of the Raspberry Pi can be utilized to broadcast RF signals between 1MHz – 300MHz. This includes the following:</a:t>
            </a:r>
          </a:p>
          <a:p>
            <a:pPr lvl="1"/>
            <a:r>
              <a:rPr lang="en-US" dirty="0"/>
              <a:t>Some AM Radio</a:t>
            </a:r>
          </a:p>
          <a:p>
            <a:pPr lvl="1"/>
            <a:r>
              <a:rPr lang="en-US" dirty="0"/>
              <a:t>FM Broadcast Radio</a:t>
            </a:r>
          </a:p>
          <a:p>
            <a:pPr lvl="1"/>
            <a:r>
              <a:rPr lang="en-US" dirty="0"/>
              <a:t>Aviation Communications &amp; Navigation (VOR / DME / COMM)</a:t>
            </a:r>
          </a:p>
          <a:p>
            <a:pPr lvl="1"/>
            <a:r>
              <a:rPr lang="en-US" dirty="0"/>
              <a:t>Marine Communication &amp; Navigation</a:t>
            </a:r>
          </a:p>
          <a:p>
            <a:pPr lvl="1"/>
            <a:r>
              <a:rPr lang="en-US" dirty="0" err="1"/>
              <a:t>Amature</a:t>
            </a:r>
            <a:r>
              <a:rPr lang="en-US" dirty="0"/>
              <a:t> Radio (Ham)</a:t>
            </a:r>
          </a:p>
          <a:p>
            <a:pPr lvl="1"/>
            <a:r>
              <a:rPr lang="en-US" dirty="0"/>
              <a:t>Differential GPS (Not standard GPS)</a:t>
            </a:r>
          </a:p>
          <a:p>
            <a:pPr lvl="1"/>
            <a:r>
              <a:rPr lang="en-US" dirty="0"/>
              <a:t>Wireless Microphones (Peter Popoff?)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942790-2DEA-4A42-A111-07FBB85C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258" y="3904734"/>
            <a:ext cx="3348905" cy="21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7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9661-8DB2-CE4F-A595-2D510FDF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712-7C30-AD4C-932D-9B42F285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1825624"/>
            <a:ext cx="11172496" cy="4743341"/>
          </a:xfrm>
        </p:spPr>
        <p:txBody>
          <a:bodyPr/>
          <a:lstStyle/>
          <a:p>
            <a:r>
              <a:rPr lang="en-US" dirty="0"/>
              <a:t>The Pi has an onboard clock which can be oscillated to run at certain frequencies.</a:t>
            </a:r>
          </a:p>
          <a:p>
            <a:r>
              <a:rPr lang="en-US" dirty="0"/>
              <a:t>Using Python which calls a C library which is provided by the git project, it maps the bus and in physical memory into virtual address space setting the clock generator module enabling output to GPIO pin #4.</a:t>
            </a:r>
          </a:p>
          <a:p>
            <a:r>
              <a:rPr lang="en-US" dirty="0"/>
              <a:t>By attaching a simple wire to GPIO Pin #4 it is the only additional hardware needed for broadcasting.</a:t>
            </a:r>
          </a:p>
          <a:p>
            <a:r>
              <a:rPr lang="en-US" dirty="0"/>
              <a:t>A ~30” wire broadcasting in FM Radio Band (88Mhz – 108Mhz) can broadcast up to the length of a football field.</a:t>
            </a:r>
          </a:p>
          <a:p>
            <a:r>
              <a:rPr lang="en-US" dirty="0"/>
              <a:t>Some hams claim broadcast can go up to ~1GHz (CW Only)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4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B655-4ACA-A14B-B096-C158E939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5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Works on the following Raspberry Pi’s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1EB141A-6B15-484B-9E69-9CFB3E5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" y="1406477"/>
            <a:ext cx="2782002" cy="2429422"/>
          </a:xfrm>
          <a:prstGeom prst="rect">
            <a:avLst/>
          </a:prstGeom>
        </p:spPr>
      </p:pic>
      <p:pic>
        <p:nvPicPr>
          <p:cNvPr id="7" name="Picture 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A8D1BDB-FC71-B340-93C4-280F2348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026" y="1408668"/>
            <a:ext cx="3566048" cy="2335427"/>
          </a:xfrm>
          <a:prstGeom prst="rect">
            <a:avLst/>
          </a:prstGeom>
        </p:spPr>
      </p:pic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55D848F-243C-7C42-93B6-DD68F8E0A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58" y="1470452"/>
            <a:ext cx="3154690" cy="2086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E6C16-B36A-3940-9411-97816BCA2E98}"/>
              </a:ext>
            </a:extLst>
          </p:cNvPr>
          <p:cNvSpPr txBox="1"/>
          <p:nvPr/>
        </p:nvSpPr>
        <p:spPr>
          <a:xfrm>
            <a:off x="370703" y="3889703"/>
            <a:ext cx="1098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</a:t>
            </a:r>
            <a:r>
              <a:rPr lang="en-US" dirty="0" err="1"/>
              <a:t>Rasperry</a:t>
            </a:r>
            <a:r>
              <a:rPr lang="en-US" dirty="0"/>
              <a:t> Pi 1                                                         Raspberry Pi2                                          Raspberry Pi3</a:t>
            </a:r>
          </a:p>
        </p:txBody>
      </p:sp>
      <p:pic>
        <p:nvPicPr>
          <p:cNvPr id="12" name="Picture 1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A179F62-1113-094E-96B5-79AE7EA40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210" y="4598419"/>
            <a:ext cx="3408290" cy="21236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8A3A9D-E961-8949-8528-09A2891AE5D5}"/>
              </a:ext>
            </a:extLst>
          </p:cNvPr>
          <p:cNvSpPr txBox="1"/>
          <p:nvPr/>
        </p:nvSpPr>
        <p:spPr>
          <a:xfrm>
            <a:off x="2038865" y="5338121"/>
            <a:ext cx="180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of course…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9EE2C-8A29-AD4A-BD64-09EA7D57AA4F}"/>
              </a:ext>
            </a:extLst>
          </p:cNvPr>
          <p:cNvSpPr txBox="1"/>
          <p:nvPr/>
        </p:nvSpPr>
        <p:spPr>
          <a:xfrm>
            <a:off x="7846539" y="55234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Raspberry Pi Zero &amp; </a:t>
            </a:r>
            <a:r>
              <a:rPr lang="en-US" dirty="0" err="1"/>
              <a:t>ZeroW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2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4D4-0D7A-E349-86F2-7C78A76F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 wire to the following pin: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42559A-B354-5446-BE45-6A7F4305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559760"/>
            <a:ext cx="4647170" cy="50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50DB-7BFE-7D48-A423-1BE9A201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 best results…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85B7-49B5-6C45-9017-4E027DE8C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14"/>
            <a:ext cx="10515600" cy="2557189"/>
          </a:xfrm>
        </p:spPr>
        <p:txBody>
          <a:bodyPr/>
          <a:lstStyle/>
          <a:p>
            <a:r>
              <a:rPr lang="en-US" dirty="0"/>
              <a:t>Make your audio files using an Audio application like audacity.</a:t>
            </a:r>
          </a:p>
          <a:p>
            <a:r>
              <a:rPr lang="en-US" dirty="0"/>
              <a:t>Resample your audio file to 22050 Hz wav then save it.</a:t>
            </a:r>
          </a:p>
          <a:p>
            <a:r>
              <a:rPr lang="en-US" dirty="0"/>
              <a:t>Use unshielded wire.</a:t>
            </a:r>
          </a:p>
          <a:p>
            <a:r>
              <a:rPr lang="en-US" dirty="0"/>
              <a:t>Cable length will vary depending on frequency desired.</a:t>
            </a:r>
          </a:p>
          <a:p>
            <a:r>
              <a:rPr lang="en-US" dirty="0"/>
              <a:t>Do NOT leave continuously playing! FCC does not like that.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FE3A93-B5D2-2A4E-B8AC-D6A55ADC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16" y="3948327"/>
            <a:ext cx="58674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6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92DD87-4F67-F341-AC73-42C106660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957" y="187539"/>
            <a:ext cx="775008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4D0D23-F8D4-C345-B5F0-04A11E237A0D}"/>
              </a:ext>
            </a:extLst>
          </p:cNvPr>
          <p:cNvSpPr txBox="1"/>
          <p:nvPr/>
        </p:nvSpPr>
        <p:spPr>
          <a:xfrm>
            <a:off x="462455" y="4929349"/>
            <a:ext cx="1120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 world malicious application… “Hackers” broadcasted to an Air Traffic Control Tower on the Aviation Emergency Frequency announcing a potential threat. </a:t>
            </a:r>
          </a:p>
        </p:txBody>
      </p:sp>
    </p:spTree>
    <p:extLst>
      <p:ext uri="{BB962C8B-B14F-4D97-AF65-F5344CB8AC3E}">
        <p14:creationId xmlns:p14="http://schemas.microsoft.com/office/powerpoint/2010/main" val="220310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4C5C-9D66-394A-9AC1-16FD9673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 /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B4EB-DB39-3D46-A587-FAC7F21E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6754"/>
            <a:ext cx="10515600" cy="2304941"/>
          </a:xfrm>
        </p:spPr>
        <p:txBody>
          <a:bodyPr/>
          <a:lstStyle/>
          <a:p>
            <a:r>
              <a:rPr lang="en-US" dirty="0"/>
              <a:t>Software: </a:t>
            </a:r>
            <a:r>
              <a:rPr lang="en-US" dirty="0">
                <a:hlinkClick r:id="rId2"/>
              </a:rPr>
              <a:t>https://github.com/rm-hull/pifm</a:t>
            </a:r>
            <a:endParaRPr lang="en-US" dirty="0"/>
          </a:p>
          <a:p>
            <a:r>
              <a:rPr lang="en-US" dirty="0">
                <a:hlinkClick r:id="rId3"/>
              </a:rPr>
              <a:t>https://abcnews.go.com/US/story?id=95993&amp;page=1</a:t>
            </a:r>
            <a:endParaRPr lang="en-US" dirty="0"/>
          </a:p>
          <a:p>
            <a:r>
              <a:rPr lang="en-US" dirty="0"/>
              <a:t>Frequency List: </a:t>
            </a:r>
            <a:r>
              <a:rPr lang="en-US" dirty="0">
                <a:hlinkClick r:id="rId4"/>
              </a:rPr>
              <a:t>https://www.rfcafe.com/references/electrical/rf-freq-allo-us.htm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FDCD4D-334A-2E44-972F-EC4475426BF2}"/>
              </a:ext>
            </a:extLst>
          </p:cNvPr>
          <p:cNvSpPr/>
          <p:nvPr/>
        </p:nvSpPr>
        <p:spPr>
          <a:xfrm>
            <a:off x="2406869" y="2967335"/>
            <a:ext cx="7094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114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5573</TotalTime>
  <Words>351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Pi-Rate Radio</vt:lpstr>
      <vt:lpstr>What is it?</vt:lpstr>
      <vt:lpstr>Technical Summary:</vt:lpstr>
      <vt:lpstr>Works on the following Raspberry Pi’s</vt:lpstr>
      <vt:lpstr>Add wire to the following pin:</vt:lpstr>
      <vt:lpstr>For best results…</vt:lpstr>
      <vt:lpstr>PowerPoint Presentation</vt:lpstr>
      <vt:lpstr>References /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Pi-Rate Radio</dc:title>
  <dc:creator>William Nett</dc:creator>
  <cp:lastModifiedBy>William Nett</cp:lastModifiedBy>
  <cp:revision>12</cp:revision>
  <dcterms:created xsi:type="dcterms:W3CDTF">2021-03-02T21:23:01Z</dcterms:created>
  <dcterms:modified xsi:type="dcterms:W3CDTF">2021-03-06T18:16:42Z</dcterms:modified>
</cp:coreProperties>
</file>